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0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85" r:id="rId24"/>
    <p:sldId id="486" r:id="rId25"/>
    <p:sldId id="597" r:id="rId26"/>
    <p:sldId id="520" r:id="rId27"/>
    <p:sldId id="596" r:id="rId28"/>
    <p:sldId id="435" r:id="rId29"/>
    <p:sldId id="521" r:id="rId30"/>
    <p:sldId id="513" r:id="rId31"/>
    <p:sldId id="356" r:id="rId32"/>
    <p:sldId id="511" r:id="rId33"/>
    <p:sldId id="567" r:id="rId34"/>
    <p:sldId id="569" r:id="rId35"/>
    <p:sldId id="570" r:id="rId36"/>
    <p:sldId id="593" r:id="rId37"/>
    <p:sldId id="512" r:id="rId38"/>
    <p:sldId id="317" r:id="rId39"/>
    <p:sldId id="263" r:id="rId40"/>
    <p:sldId id="276" r:id="rId41"/>
    <p:sldId id="273" r:id="rId42"/>
    <p:sldId id="413" r:id="rId43"/>
    <p:sldId id="431" r:id="rId44"/>
    <p:sldId id="432" r:id="rId45"/>
    <p:sldId id="284" r:id="rId46"/>
    <p:sldId id="359" r:id="rId47"/>
    <p:sldId id="269" r:id="rId48"/>
    <p:sldId id="270" r:id="rId49"/>
    <p:sldId id="271" r:id="rId50"/>
    <p:sldId id="272" r:id="rId51"/>
    <p:sldId id="279" r:id="rId52"/>
    <p:sldId id="418" r:id="rId53"/>
    <p:sldId id="434" r:id="rId54"/>
    <p:sldId id="510" r:id="rId55"/>
    <p:sldId id="572" r:id="rId56"/>
    <p:sldId id="458" r:id="rId57"/>
    <p:sldId id="565" r:id="rId58"/>
    <p:sldId id="566" r:id="rId5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713" autoAdjust="0"/>
    <p:restoredTop sz="91188" autoAdjust="0"/>
  </p:normalViewPr>
  <p:slideViewPr>
    <p:cSldViewPr snapToObjects="1">
      <p:cViewPr varScale="1">
        <p:scale>
          <a:sx n="86" d="100"/>
          <a:sy n="86" d="100"/>
        </p:scale>
        <p:origin x="1670" y="67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Visual </a:t>
            </a:r>
            <a:r>
              <a:rPr lang="de-DE" sz="1000" kern="1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Inference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La</a:t>
            </a:r>
            <a:r>
              <a:rPr lang="en-US" alt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b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9.png"/><Relationship Id="rId1" Type="http://schemas.openxmlformats.org/officeDocument/2006/relationships/video" Target="../media/media3.mp4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7.jpeg"/><Relationship Id="rId1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  <a:endParaRPr lang="de-DE" sz="1600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/>
          <p:cNvCxnSpPr/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/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/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  <a:endParaRPr lang="en-GB" sz="2400" b="1" dirty="0">
                <a:solidFill>
                  <a:srgbClr val="6AA84F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 Box 65"/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AA84F"/>
                </a:solidFill>
              </a:rPr>
              <a:t>Loss</a:t>
            </a:r>
            <a:endParaRPr lang="en-GB" sz="2400" b="1" dirty="0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  <a:endParaRPr lang="de-DE" altLang="en-US" dirty="0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Felzenswalb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&amp;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16140</Words>
  <Application>WPS Presentation</Application>
  <PresentationFormat>Bildschirmpräsentation (4:3)</PresentationFormat>
  <Paragraphs>1253</Paragraphs>
  <Slides>56</Slides>
  <Notes>4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3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211</cp:revision>
  <dcterms:created xsi:type="dcterms:W3CDTF">2020-02-13T10:27:23Z</dcterms:created>
  <dcterms:modified xsi:type="dcterms:W3CDTF">2020-02-13T10:27:23Z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